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2" r:id="rId4"/>
    <p:sldId id="257" r:id="rId5"/>
    <p:sldId id="258" r:id="rId6"/>
    <p:sldId id="260" r:id="rId7"/>
    <p:sldId id="261" r:id="rId8"/>
    <p:sldId id="262" r:id="rId9"/>
    <p:sldId id="263" r:id="rId10"/>
    <p:sldId id="276" r:id="rId11"/>
    <p:sldId id="277" r:id="rId12"/>
    <p:sldId id="264" r:id="rId13"/>
    <p:sldId id="265" r:id="rId14"/>
    <p:sldId id="266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5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51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79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1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37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01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1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24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54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63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2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BCCE0-1A6A-4FED-B377-B3CB31CB2844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5B82A-E41B-4148-8862-90B01C5A8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82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jp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.jp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.jp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79095" y="1825625"/>
            <a:ext cx="10253272" cy="36008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561475" y="1690688"/>
            <a:ext cx="9069049" cy="4605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Тема </a:t>
            </a:r>
            <a:r>
              <a:rPr lang="ru-RU" sz="5400" dirty="0" smtClean="0"/>
              <a:t>:Путешествие в страну </a:t>
            </a:r>
            <a:r>
              <a:rPr lang="ru-RU" sz="5400" dirty="0" err="1" smtClean="0"/>
              <a:t>Желотляндию</a:t>
            </a:r>
            <a:r>
              <a:rPr lang="ru-RU" sz="5400" dirty="0" smtClean="0"/>
              <a:t>.</a:t>
            </a:r>
            <a:endParaRPr lang="ru-RU" sz="5400" dirty="0" smtClean="0"/>
          </a:p>
          <a:p>
            <a:pPr algn="ctr"/>
            <a:r>
              <a:rPr lang="ru-RU" sz="5400" dirty="0" smtClean="0"/>
              <a:t>(из опыта работы)</a:t>
            </a:r>
          </a:p>
          <a:p>
            <a:pPr algn="r"/>
            <a:endParaRPr lang="ru-RU" sz="4000" dirty="0" smtClean="0"/>
          </a:p>
          <a:p>
            <a:pPr algn="r"/>
            <a:endParaRPr lang="ru-RU" sz="4000" dirty="0"/>
          </a:p>
          <a:p>
            <a:pPr algn="r"/>
            <a:r>
              <a:rPr lang="ru-RU" sz="3600" dirty="0" smtClean="0"/>
              <a:t>Воспитатель  МБДОУ № 4  « Сказка»</a:t>
            </a:r>
          </a:p>
          <a:p>
            <a:pPr algn="r"/>
            <a:r>
              <a:rPr lang="ru-RU" sz="3600" dirty="0" smtClean="0"/>
              <a:t>Мельникова А.С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9668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0"/>
            <a:ext cx="12192000" cy="696877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274164" y="213649"/>
            <a:ext cx="10193311" cy="1045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ДЕТСКОЕ ЭКСПЕРИМЕНТИРОВАНИЕ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МЕТОД ОБУЧЕНИЯ»</a:t>
            </a:r>
            <a:r>
              <a:rPr lang="ru-RU" dirty="0" smtClean="0">
                <a:latin typeface="Arial" charset="0"/>
              </a:rPr>
              <a:t/>
            </a:r>
            <a:br>
              <a:rPr lang="ru-RU" dirty="0" smtClean="0">
                <a:latin typeface="Arial" charset="0"/>
              </a:rPr>
            </a:b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49770" y="1576635"/>
            <a:ext cx="4462073" cy="23116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Дает детям реальные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представления о различных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сторонах изучаемого объекта,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о его взаимоотношениях с другими объектами и со средой обитания.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80485" y="1576635"/>
            <a:ext cx="4586990" cy="26655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Обогащает память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ребенка, активизирует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мыслительные процессы,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 как постоянно возникает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необходимость совершать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операции анализа, синтеза,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сравнения, классификации, обобщения.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280941" y="3642611"/>
            <a:ext cx="2839387" cy="3215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Развивает творческие способности,</a:t>
            </a: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формирует трудовые навыки</a:t>
            </a: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и укрепляет здоровье за счет</a:t>
            </a: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повышения общего уровня</a:t>
            </a: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двигательной активности.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091564" y="4579599"/>
            <a:ext cx="3028014" cy="2237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Стимулирует развитие речи</a:t>
            </a: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78371" y="4478377"/>
            <a:ext cx="3214140" cy="23796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Накапливает фонд умственных приемов и операций, которые рассматриваются как умственные умения.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0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19528" y="254833"/>
            <a:ext cx="10897849" cy="1570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ЭКСПЕРИМЕНТАЛЬНАЯ ДЕЯТЕЛЬНОСТЬ 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ЖЕЛАТИНОМ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1960562"/>
            <a:ext cx="10779177" cy="8425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Вопросы,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которые нас интересовали: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8200" y="2938072"/>
            <a:ext cx="10914089" cy="3919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1.Что такое  желатин?</a:t>
            </a: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Состояние у желатина (в сухом виде-порошок, при добавлении воды – разбухает, при нагревании-становиться прозрачным, при застывании –приобретает форму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емкости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3.Свойства - Какого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?вкус? запах?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4.Можно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красить желатин?</a:t>
            </a: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5.Можно ли желатином рисовать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6.Желатин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какие имеет  формы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7.Где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как люди могут использовать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желатин?</a:t>
            </a: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8.Изготовление желе.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9.Сгущённые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вкусности.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3"/>
              </a:buCl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10.Подарочки для птиц.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85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24851" y="3949908"/>
            <a:ext cx="10643018" cy="2908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Цель: узнать интересные сведения о желатине.</a:t>
            </a:r>
          </a:p>
          <a:p>
            <a:r>
              <a:rPr lang="ru-RU" dirty="0" smtClean="0"/>
              <a:t>Желатин- </a:t>
            </a:r>
            <a:r>
              <a:rPr lang="ru-RU" dirty="0" smtClean="0"/>
              <a:t>это желеобразное вещество, которое является компонентом для приготовления желе.</a:t>
            </a:r>
            <a:endParaRPr lang="ru-RU" dirty="0"/>
          </a:p>
          <a:p>
            <a:r>
              <a:rPr lang="ru-RU" altLang="ru-RU" b="1" i="1" dirty="0" smtClean="0"/>
              <a:t>Желе</a:t>
            </a:r>
            <a:r>
              <a:rPr lang="ru-RU" altLang="ru-RU" b="1" i="1" dirty="0"/>
              <a:t> </a:t>
            </a:r>
            <a:r>
              <a:rPr lang="ru-RU" altLang="ru-RU" dirty="0"/>
              <a:t>— это блестящая, прозрачная, студнеобразная масса, легко разрезаемая и сохраняющая форму (в твердом состоянии).</a:t>
            </a:r>
          </a:p>
          <a:p>
            <a:pPr algn="ctr"/>
            <a:r>
              <a:rPr lang="ru-RU" altLang="ru-RU" dirty="0"/>
              <a:t>Готовят желе разного цвета, вкуса, аромата, используют для украшения или глазирования поверхности</a:t>
            </a:r>
          </a:p>
          <a:p>
            <a:pPr algn="ctr"/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t="31683" r="3793" b="6010"/>
          <a:stretch>
            <a:fillRect/>
          </a:stretch>
        </p:blipFill>
        <p:spPr bwMode="auto">
          <a:xfrm>
            <a:off x="-27407" y="329797"/>
            <a:ext cx="7380661" cy="329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707" y="307325"/>
            <a:ext cx="4621840" cy="325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9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68" y="1825625"/>
            <a:ext cx="326246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2" y="145781"/>
            <a:ext cx="2633345" cy="35111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239" y="145781"/>
            <a:ext cx="2421580" cy="322877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1230" y="95203"/>
            <a:ext cx="3015324" cy="4706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Опыт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Свойства: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цвет ?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вкус?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запах?</a:t>
            </a:r>
          </a:p>
          <a:p>
            <a:pPr algn="ctr"/>
            <a:endParaRPr lang="ru-RU" sz="3600" dirty="0"/>
          </a:p>
        </p:txBody>
      </p:sp>
      <p:pic>
        <p:nvPicPr>
          <p:cNvPr id="11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1" y="3229693"/>
            <a:ext cx="2738062" cy="36507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91" y="3229693"/>
            <a:ext cx="2620058" cy="34934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035" y="3690266"/>
            <a:ext cx="2315540" cy="3087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476" y="640173"/>
            <a:ext cx="2104582" cy="19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334" y="365125"/>
            <a:ext cx="6062931" cy="45471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54722"/>
            <a:ext cx="4457555" cy="5943407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4691921" y="4227226"/>
            <a:ext cx="7060368" cy="2651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Состояние  желатина в воде :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1.Если желатина очень мало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2.Если желатина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 инструкции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3.Если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желатина очень много </a:t>
            </a:r>
            <a:endParaRPr lang="ru-RU" sz="3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2848" y="5049060"/>
            <a:ext cx="2336938" cy="1912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сыпучий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92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432" y="2932915"/>
            <a:ext cx="5801784" cy="435133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883" y="-45610"/>
            <a:ext cx="3536117" cy="47148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6924" cy="3515193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021705" y="194872"/>
            <a:ext cx="3387777" cy="2533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Растворился желатин по разному 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2615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09800" cy="29464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9" y="3129204"/>
            <a:ext cx="2742574" cy="36567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557" y="159014"/>
            <a:ext cx="3900563" cy="52007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06" y="3233301"/>
            <a:ext cx="4736892" cy="355266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338466" y="159014"/>
            <a:ext cx="1552497" cy="2970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Свойства желатина после нагревания.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71803" y="404734"/>
            <a:ext cx="2893102" cy="2724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Окрашивание желатина краской.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34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3" y="0"/>
            <a:ext cx="2869050" cy="3825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98" y="2385692"/>
            <a:ext cx="2944656" cy="3926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026" y="0"/>
            <a:ext cx="3468974" cy="4625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05" y="3134029"/>
            <a:ext cx="2973346" cy="3964461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3190396" y="123490"/>
            <a:ext cx="5297151" cy="2189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Загустение</a:t>
            </a:r>
            <a:r>
              <a:rPr lang="ru-RU" dirty="0" smtClean="0"/>
              <a:t> желатина 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 </a:t>
            </a:r>
            <a:r>
              <a:rPr lang="ru-RU" dirty="0" smtClean="0"/>
              <a:t>с </a:t>
            </a:r>
            <a:r>
              <a:rPr lang="ru-RU" dirty="0" smtClean="0"/>
              <a:t> маленьким количеством 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8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59" y="176604"/>
            <a:ext cx="4314033" cy="3235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" y="3238708"/>
            <a:ext cx="2714469" cy="36192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" y="0"/>
            <a:ext cx="2396865" cy="31958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445" y="2271201"/>
            <a:ext cx="4811306" cy="4697573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2715633" y="72925"/>
            <a:ext cx="5012118" cy="1982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Загустение</a:t>
            </a:r>
            <a:r>
              <a:rPr lang="ru-RU" dirty="0" smtClean="0"/>
              <a:t>, </a:t>
            </a:r>
            <a:r>
              <a:rPr lang="ru-RU" dirty="0" smtClean="0"/>
              <a:t>количество</a:t>
            </a:r>
            <a:r>
              <a:rPr lang="ru-RU" dirty="0" smtClean="0"/>
              <a:t> желатина </a:t>
            </a:r>
            <a:r>
              <a:rPr lang="ru-RU" dirty="0" smtClean="0"/>
              <a:t>по  инструкции.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211" y="3429000"/>
            <a:ext cx="2816589" cy="37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80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12" y="0"/>
            <a:ext cx="3211678" cy="42822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2" y="0"/>
            <a:ext cx="3254067" cy="43387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579" y="3371100"/>
            <a:ext cx="2919975" cy="34869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771" y="2412127"/>
            <a:ext cx="3309109" cy="441214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488771" y="164892"/>
            <a:ext cx="3052241" cy="2247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Загустение</a:t>
            </a:r>
            <a:r>
              <a:rPr lang="ru-RU" dirty="0" smtClean="0"/>
              <a:t> желатина </a:t>
            </a:r>
            <a:r>
              <a:rPr lang="ru-RU" dirty="0" smtClean="0"/>
              <a:t>, с большим количеством.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9823" y="4542020"/>
            <a:ext cx="2968052" cy="2282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Желатин приобретает форму 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15397" y="4338756"/>
            <a:ext cx="2098623" cy="24855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Хрупкость желатина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8229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33" y="27427"/>
            <a:ext cx="2799024" cy="3732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23" y="4372099"/>
            <a:ext cx="1913285" cy="25510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33772" y="572870"/>
            <a:ext cx="4144140" cy="31081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951" y="2355245"/>
            <a:ext cx="3377067" cy="45027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164" y="3658123"/>
            <a:ext cx="2448767" cy="32650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940" y="3786885"/>
            <a:ext cx="2352195" cy="313626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327816" y="164892"/>
            <a:ext cx="5268517" cy="2204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ОПЫТ « Десертное блюдо желе»</a:t>
            </a:r>
          </a:p>
          <a:p>
            <a:pPr algn="ctr"/>
            <a:r>
              <a:rPr lang="ru-RU" sz="3200" dirty="0" smtClean="0"/>
              <a:t>ОПЫТ « Есть ли краситель в желе»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7609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9" y="50983"/>
            <a:ext cx="5267080" cy="39503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78" y="2286046"/>
            <a:ext cx="6095940" cy="45719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19" y="4105694"/>
            <a:ext cx="2354942" cy="313992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465878" y="390528"/>
            <a:ext cx="6520721" cy="12747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Свойства желе : цвет, запах ,вкус!!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10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7857" y="-427537"/>
            <a:ext cx="3379743" cy="4506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84" y="3549465"/>
            <a:ext cx="4513787" cy="33853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441" y="2338024"/>
            <a:ext cx="3389983" cy="45199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389" y="2150580"/>
            <a:ext cx="3613646" cy="481819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876441" y="337532"/>
            <a:ext cx="6924389" cy="146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ОПЫТ  « Сгущенное молоко и желатин»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24197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326"/>
            <a:ext cx="3626048" cy="4834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48" y="247754"/>
            <a:ext cx="4771869" cy="6362492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3885877" y="365125"/>
            <a:ext cx="2696054" cy="6245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ОПЫТ</a:t>
            </a:r>
          </a:p>
          <a:p>
            <a:pPr algn="ctr"/>
            <a:r>
              <a:rPr lang="ru-RU" sz="3600" dirty="0" smtClean="0"/>
              <a:t> « Можно ли желатином рисовать?»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07941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" y="1397971"/>
            <a:ext cx="4143710" cy="55249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36" y="365125"/>
            <a:ext cx="3225233" cy="43003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03043" y="1753163"/>
            <a:ext cx="3712735" cy="4950313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959777" y="365125"/>
            <a:ext cx="4002374" cy="2006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Желатин оставляет краску на листе ,но крошится на мелкие кусочки.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464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174" y="2281426"/>
            <a:ext cx="6102098" cy="45765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53" y="2281426"/>
            <a:ext cx="6102099" cy="457657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244184" y="365125"/>
            <a:ext cx="9158990" cy="146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ОПЫТ « Желатин и крупа»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04316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012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379</Words>
  <Application>Microsoft Office PowerPoint</Application>
  <PresentationFormat>Широкоэкранный</PresentationFormat>
  <Paragraphs>68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Настя</cp:lastModifiedBy>
  <cp:revision>30</cp:revision>
  <dcterms:created xsi:type="dcterms:W3CDTF">2021-02-02T11:55:03Z</dcterms:created>
  <dcterms:modified xsi:type="dcterms:W3CDTF">2021-02-08T11:09:46Z</dcterms:modified>
</cp:coreProperties>
</file>